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0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6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1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5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5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0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3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4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2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766FC-EB7A-704B-8C8D-5F82AA91A88B}" type="datetimeFigureOut">
              <a:rPr lang="en-US" smtClean="0"/>
              <a:t>2013. 11. 29.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C2B23-8189-A04D-A176-A91E60652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emf"/><Relationship Id="rId5" Type="http://schemas.openxmlformats.org/officeDocument/2006/relationships/image" Target="../media/image1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emf"/><Relationship Id="rId5" Type="http://schemas.openxmlformats.org/officeDocument/2006/relationships/image" Target="../media/image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774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580" y="1933029"/>
            <a:ext cx="3603461" cy="37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7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7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48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genga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8208" y="763464"/>
            <a:ext cx="4011979" cy="34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874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ca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4272" y="331815"/>
            <a:ext cx="3354810" cy="61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7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7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7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7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7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7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On-screen Show (4:3)</PresentationFormat>
  <Paragraphs>0</Paragraphs>
  <Slides>12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sisobus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상근 김</dc:creator>
  <cp:lastModifiedBy>상근 김</cp:lastModifiedBy>
  <cp:revision>2</cp:revision>
  <dcterms:created xsi:type="dcterms:W3CDTF">2013-11-28T07:56:05Z</dcterms:created>
  <dcterms:modified xsi:type="dcterms:W3CDTF">2013-11-29T05:37:52Z</dcterms:modified>
</cp:coreProperties>
</file>